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CE9C9-3F53-48F4-B018-EB2A844DF261}" type="datetimeFigureOut">
              <a:rPr lang="de-DE" smtClean="0"/>
              <a:t>20.06.2026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72119-CC6F-43F2-868C-10BA8635A1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846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E6997-E863-4532-9CFA-90633778D3B0}" type="datetimeFigureOut">
              <a:rPr lang="de-DE" smtClean="0"/>
              <a:t>20.06.2026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BDF5-155C-44B5-BF6E-B7B3E4F0B45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Notizenplatzhalt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247441"/>
              </p:ext>
            </p:extLst>
          </p:nvPr>
        </p:nvGraphicFramePr>
        <p:xfrm>
          <a:off x="798512" y="4913312"/>
          <a:ext cx="5373687" cy="2677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73687">
                  <a:extLst>
                    <a:ext uri="{9D8B030D-6E8A-4147-A177-3AD203B41FA5}">
                      <a16:colId xmlns:a16="http://schemas.microsoft.com/office/drawing/2014/main" val="3217446291"/>
                    </a:ext>
                  </a:extLst>
                </a:gridCol>
              </a:tblGrid>
              <a:tr h="53546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896222"/>
                  </a:ext>
                </a:extLst>
              </a:tr>
              <a:tr h="53546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448697"/>
                  </a:ext>
                </a:extLst>
              </a:tr>
              <a:tr h="53546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576309"/>
                  </a:ext>
                </a:extLst>
              </a:tr>
              <a:tr h="53546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313011"/>
                  </a:ext>
                </a:extLst>
              </a:tr>
              <a:tr h="53546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55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29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BDF5-155C-44B5-BF6E-B7B3E4F0B45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142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BDF5-155C-44B5-BF6E-B7B3E4F0B45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570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BDF5-155C-44B5-BF6E-B7B3E4F0B45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876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BDF5-155C-44B5-BF6E-B7B3E4F0B45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01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BDF5-155C-44B5-BF6E-B7B3E4F0B45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41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BDF5-155C-44B5-BF6E-B7B3E4F0B45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89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BDF5-155C-44B5-BF6E-B7B3E4F0B45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15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BDF5-155C-44B5-BF6E-B7B3E4F0B45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51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29C6-324A-497B-877A-60987D68617C}" type="datetimeFigureOut">
              <a:rPr lang="de-DE" smtClean="0"/>
              <a:t>20.06.2026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C95E-7B95-4135-8F10-4EDA6B912F99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491" y="139009"/>
            <a:ext cx="1382255" cy="138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29C6-324A-497B-877A-60987D68617C}" type="datetimeFigureOut">
              <a:rPr lang="de-DE" smtClean="0"/>
              <a:t>20.06.2026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C95E-7B95-4135-8F10-4EDA6B912F99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420" y="139009"/>
            <a:ext cx="892326" cy="8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5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29C6-324A-497B-877A-60987D68617C}" type="datetimeFigureOut">
              <a:rPr lang="de-DE" smtClean="0"/>
              <a:t>20.06.2026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C95E-7B95-4135-8F10-4EDA6B912F99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420" y="139009"/>
            <a:ext cx="892326" cy="8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5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29C6-324A-497B-877A-60987D68617C}" type="datetimeFigureOut">
              <a:rPr lang="de-DE" smtClean="0"/>
              <a:t>20.06.2026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C95E-7B95-4135-8F10-4EDA6B912F99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420" y="139009"/>
            <a:ext cx="892326" cy="8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7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29C6-324A-497B-877A-60987D68617C}" type="datetimeFigureOut">
              <a:rPr lang="de-DE" smtClean="0"/>
              <a:t>20.06.2026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C95E-7B95-4135-8F10-4EDA6B912F99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420" y="139009"/>
            <a:ext cx="892326" cy="8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2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29C6-324A-497B-877A-60987D68617C}" type="datetimeFigureOut">
              <a:rPr lang="de-DE" smtClean="0"/>
              <a:t>20.06.2026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C95E-7B95-4135-8F10-4EDA6B912F99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420" y="139009"/>
            <a:ext cx="892326" cy="8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7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29C6-324A-497B-877A-60987D68617C}" type="datetimeFigureOut">
              <a:rPr lang="de-DE" smtClean="0"/>
              <a:t>20.06.2026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C95E-7B95-4135-8F10-4EDA6B912F99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420" y="139009"/>
            <a:ext cx="892326" cy="8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6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29C6-324A-497B-877A-60987D68617C}" type="datetimeFigureOut">
              <a:rPr lang="de-DE" smtClean="0"/>
              <a:t>20.06.2026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C95E-7B95-4135-8F10-4EDA6B912F99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420" y="139009"/>
            <a:ext cx="892326" cy="8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0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29C6-324A-497B-877A-60987D68617C}" type="datetimeFigureOut">
              <a:rPr lang="de-DE" smtClean="0"/>
              <a:t>20.06.2026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C95E-7B95-4135-8F10-4EDA6B912F99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420" y="139009"/>
            <a:ext cx="892326" cy="8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1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29C6-324A-497B-877A-60987D68617C}" type="datetimeFigureOut">
              <a:rPr lang="de-DE" smtClean="0"/>
              <a:t>20.06.2026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C95E-7B95-4135-8F10-4EDA6B912F99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420" y="139009"/>
            <a:ext cx="892326" cy="8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8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29C6-324A-497B-877A-60987D68617C}" type="datetimeFigureOut">
              <a:rPr lang="de-DE" smtClean="0"/>
              <a:t>20.06.2026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C95E-7B95-4135-8F10-4EDA6B912F99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420" y="139009"/>
            <a:ext cx="892326" cy="8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1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0000">
              <a:schemeClr val="accent6">
                <a:lumMod val="60000"/>
                <a:lumOff val="40000"/>
              </a:schemeClr>
            </a:gs>
            <a:gs pos="41000">
              <a:schemeClr val="accent6">
                <a:lumMod val="20000"/>
                <a:lumOff val="80000"/>
              </a:schemeClr>
            </a:gs>
            <a:gs pos="100000">
              <a:srgbClr val="00B05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29C6-324A-497B-877A-60987D68617C}" type="datetimeFigureOut">
              <a:rPr lang="de-DE" smtClean="0"/>
              <a:t>20.06.2026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3C95E-7B95-4135-8F10-4EDA6B912F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87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rt4u.de/video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7200" b="1" dirty="0"/>
              <a:t>Anleitung zur Installation der  </a:t>
            </a:r>
            <a:br>
              <a:rPr lang="de-DE" sz="7200" b="1" dirty="0"/>
            </a:br>
            <a:r>
              <a:rPr lang="de-DE" sz="7200" b="1" dirty="0"/>
              <a:t>Court4u</a:t>
            </a:r>
            <a:r>
              <a:rPr lang="de-DE" sz="7200" dirty="0"/>
              <a:t> - App</a:t>
            </a:r>
            <a:endParaRPr lang="de-DE" sz="7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Platzbelegung, Arbeitsstunden dokumentieren und mehr</a:t>
            </a:r>
          </a:p>
        </p:txBody>
      </p:sp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4657725" y="4521362"/>
            <a:ext cx="287655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5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 auf Handy herunterladen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AppStore</a:t>
            </a:r>
            <a:r>
              <a:rPr lang="de-DE" dirty="0"/>
              <a:t> bzw. </a:t>
            </a:r>
            <a:r>
              <a:rPr lang="de-DE" dirty="0" err="1"/>
              <a:t>PlayStore</a:t>
            </a:r>
            <a:r>
              <a:rPr lang="de-DE" dirty="0"/>
              <a:t> auf Handy öffnen und in der Suche „Court4u“ eingeben und die App auf das Handy herunterladen.</a:t>
            </a:r>
          </a:p>
        </p:txBody>
      </p:sp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990600" y="2807543"/>
            <a:ext cx="2895600" cy="552450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23878"/>
            <a:ext cx="3537080" cy="209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7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Spielerprofil anlegen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1" y="1825624"/>
            <a:ext cx="3491204" cy="471513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2000" dirty="0"/>
              <a:t>Um die App nutzen zu können wird ein Profil benötigt.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2000" dirty="0"/>
              <a:t>Nach dem </a:t>
            </a:r>
            <a:r>
              <a:rPr lang="de-DE" sz="2000" dirty="0" err="1"/>
              <a:t>Downlaod</a:t>
            </a:r>
            <a:r>
              <a:rPr lang="de-DE" sz="2000" dirty="0"/>
              <a:t> der App kann dies wie folgt angelegt werden: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05" y="1825624"/>
            <a:ext cx="2100600" cy="432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828" y="1825624"/>
            <a:ext cx="2100600" cy="43200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51" y="1825624"/>
            <a:ext cx="2100600" cy="4320000"/>
          </a:xfrm>
          <a:prstGeom prst="rect">
            <a:avLst/>
          </a:prstGeom>
        </p:spPr>
      </p:pic>
      <p:sp>
        <p:nvSpPr>
          <p:cNvPr id="23" name="Pfeil nach rechts 22"/>
          <p:cNvSpPr/>
          <p:nvPr/>
        </p:nvSpPr>
        <p:spPr>
          <a:xfrm>
            <a:off x="6555473" y="3660284"/>
            <a:ext cx="391886" cy="3253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/>
          <p:cNvSpPr/>
          <p:nvPr/>
        </p:nvSpPr>
        <p:spPr>
          <a:xfrm>
            <a:off x="9308450" y="3660284"/>
            <a:ext cx="391886" cy="3253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7179786" y="2295331"/>
            <a:ext cx="1889569" cy="410547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11646264" y="1976530"/>
            <a:ext cx="253139" cy="251926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6185590" y="1979638"/>
            <a:ext cx="253139" cy="251926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 nach rechts 27"/>
          <p:cNvSpPr/>
          <p:nvPr/>
        </p:nvSpPr>
        <p:spPr>
          <a:xfrm rot="6824047">
            <a:off x="6327695" y="1528017"/>
            <a:ext cx="391886" cy="3253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rechts 28"/>
          <p:cNvSpPr/>
          <p:nvPr/>
        </p:nvSpPr>
        <p:spPr>
          <a:xfrm rot="6824047">
            <a:off x="11720909" y="1501547"/>
            <a:ext cx="391886" cy="3253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5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22" y="1690688"/>
            <a:ext cx="2100600" cy="43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Spielerprofil anlegen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1" y="1825624"/>
            <a:ext cx="3491204" cy="471513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2000" dirty="0"/>
              <a:t>Neues Profil erstellen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2000" dirty="0"/>
              <a:t>Persönliche Daten erfassen und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2000" dirty="0"/>
              <a:t>Passwort vergeben</a:t>
            </a:r>
          </a:p>
        </p:txBody>
      </p:sp>
      <p:sp>
        <p:nvSpPr>
          <p:cNvPr id="23" name="Pfeil nach rechts 22"/>
          <p:cNvSpPr/>
          <p:nvPr/>
        </p:nvSpPr>
        <p:spPr>
          <a:xfrm>
            <a:off x="6555473" y="3660284"/>
            <a:ext cx="391886" cy="3253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/>
          <p:cNvSpPr/>
          <p:nvPr/>
        </p:nvSpPr>
        <p:spPr>
          <a:xfrm>
            <a:off x="9308450" y="3660284"/>
            <a:ext cx="391886" cy="3253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628" y="1662954"/>
            <a:ext cx="2100600" cy="432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81" y="1662954"/>
            <a:ext cx="2100600" cy="4320000"/>
          </a:xfrm>
          <a:prstGeom prst="rect">
            <a:avLst/>
          </a:prstGeom>
        </p:spPr>
      </p:pic>
      <p:sp>
        <p:nvSpPr>
          <p:cNvPr id="25" name="Rechteck 24"/>
          <p:cNvSpPr/>
          <p:nvPr/>
        </p:nvSpPr>
        <p:spPr>
          <a:xfrm>
            <a:off x="5411755" y="2052736"/>
            <a:ext cx="1013473" cy="307910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795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184" y="1662826"/>
            <a:ext cx="2100600" cy="432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306" y="1662826"/>
            <a:ext cx="2100600" cy="432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72" y="1662826"/>
            <a:ext cx="2100600" cy="43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Spielerprofil anlegen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1" y="1825624"/>
            <a:ext cx="3491204" cy="471513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2000" dirty="0"/>
              <a:t>E-Mail bestätigen.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2000" dirty="0"/>
              <a:t>Anmeldung in der App durchführen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2000" dirty="0"/>
              <a:t>Eine leere Seite ohne Verein wird angezeigt.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2000" dirty="0"/>
              <a:t>Verein suchen</a:t>
            </a:r>
          </a:p>
        </p:txBody>
      </p:sp>
      <p:sp>
        <p:nvSpPr>
          <p:cNvPr id="23" name="Pfeil nach rechts 22"/>
          <p:cNvSpPr/>
          <p:nvPr/>
        </p:nvSpPr>
        <p:spPr>
          <a:xfrm>
            <a:off x="6555473" y="3660284"/>
            <a:ext cx="391886" cy="3253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/>
          <p:cNvSpPr/>
          <p:nvPr/>
        </p:nvSpPr>
        <p:spPr>
          <a:xfrm>
            <a:off x="9308450" y="3660284"/>
            <a:ext cx="391886" cy="3253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11353800" y="1825624"/>
            <a:ext cx="384110" cy="227111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 rot="6824047">
            <a:off x="11642998" y="1419957"/>
            <a:ext cx="391886" cy="3253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56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72" y="1662826"/>
            <a:ext cx="2100600" cy="432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83" y="1690688"/>
            <a:ext cx="2100600" cy="432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628" y="1662826"/>
            <a:ext cx="2100600" cy="43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Spielerprofil anlegen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1" y="1825624"/>
            <a:ext cx="3491204" cy="47151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2000" dirty="0"/>
              <a:t>In der Suchleiste „</a:t>
            </a:r>
            <a:r>
              <a:rPr lang="de-DE" sz="2000" dirty="0" err="1"/>
              <a:t>Hofbieber</a:t>
            </a:r>
            <a:r>
              <a:rPr lang="de-DE" sz="2000" dirty="0"/>
              <a:t>“ erfassen.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2000" dirty="0"/>
              <a:t>Verein antippen.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2000" dirty="0">
                <a:solidFill>
                  <a:srgbClr val="FF0000"/>
                </a:solidFill>
              </a:rPr>
              <a:t>Achtung: Bei der ersten Platzbelegung muss zunächst eine Freischaltung durch einen Admin erfolgen</a:t>
            </a:r>
          </a:p>
        </p:txBody>
      </p:sp>
      <p:sp>
        <p:nvSpPr>
          <p:cNvPr id="23" name="Pfeil nach rechts 22"/>
          <p:cNvSpPr/>
          <p:nvPr/>
        </p:nvSpPr>
        <p:spPr>
          <a:xfrm>
            <a:off x="6555473" y="3660284"/>
            <a:ext cx="391886" cy="3253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/>
          <p:cNvSpPr/>
          <p:nvPr/>
        </p:nvSpPr>
        <p:spPr>
          <a:xfrm>
            <a:off x="9308450" y="3660284"/>
            <a:ext cx="391886" cy="3253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7087282" y="2448374"/>
            <a:ext cx="2095823" cy="444116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 rot="6824047">
            <a:off x="8987161" y="2262919"/>
            <a:ext cx="391886" cy="3253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785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937" y="1662826"/>
            <a:ext cx="1995469" cy="432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395" y="1690688"/>
            <a:ext cx="2100600" cy="432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46" y="1662826"/>
            <a:ext cx="2100600" cy="43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Spielerprofil anlegen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1" y="1825624"/>
            <a:ext cx="3491204" cy="471513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2000" dirty="0"/>
              <a:t>Nach antippen eines Belegungsfelds erscheint eine Meldung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2000" dirty="0"/>
              <a:t>Diese mit „JA“ bestätigen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2000" dirty="0"/>
              <a:t>Den Infokasten mit „OK“ bestätigen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2000" dirty="0">
                <a:solidFill>
                  <a:srgbClr val="FF0000"/>
                </a:solidFill>
              </a:rPr>
              <a:t>Nachdem ein Admin den Antrag bestätigt hat, erhält der Spieler eine Nachricht und Platzbuchungen sind nun möglich.</a:t>
            </a:r>
          </a:p>
        </p:txBody>
      </p:sp>
      <p:sp>
        <p:nvSpPr>
          <p:cNvPr id="23" name="Pfeil nach rechts 22"/>
          <p:cNvSpPr/>
          <p:nvPr/>
        </p:nvSpPr>
        <p:spPr>
          <a:xfrm>
            <a:off x="6555473" y="3660284"/>
            <a:ext cx="391886" cy="3253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/>
          <p:cNvSpPr/>
          <p:nvPr/>
        </p:nvSpPr>
        <p:spPr>
          <a:xfrm>
            <a:off x="9308450" y="3660284"/>
            <a:ext cx="391886" cy="3253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7087282" y="2448374"/>
            <a:ext cx="2095823" cy="444116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 rot="6824047">
            <a:off x="8987161" y="2262919"/>
            <a:ext cx="391886" cy="3253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9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Spielerprofil anlegen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Das Profil ist damit angelegt.</a:t>
            </a:r>
          </a:p>
          <a:p>
            <a:endParaRPr lang="de-DE" dirty="0"/>
          </a:p>
          <a:p>
            <a:r>
              <a:rPr lang="de-DE" dirty="0"/>
              <a:t>Im Internet gibt es auf der Seite</a:t>
            </a:r>
          </a:p>
          <a:p>
            <a:r>
              <a:rPr lang="de-DE" dirty="0">
                <a:hlinkClick r:id="rId3"/>
              </a:rPr>
              <a:t>http://www.court4u.de/videos.html</a:t>
            </a:r>
            <a:endParaRPr lang="de-DE" dirty="0"/>
          </a:p>
          <a:p>
            <a:endParaRPr lang="de-DE" dirty="0"/>
          </a:p>
          <a:p>
            <a:r>
              <a:rPr lang="de-DE" dirty="0"/>
              <a:t>Neben einem Erklär-Video zur Profilanlage viele, weitere nützliche Videos im Umgang mit der App. Alle Videos sind auch für die App aufrufbar</a:t>
            </a:r>
          </a:p>
          <a:p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 Funktion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5502137"/>
            <a:ext cx="3937291" cy="94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7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Breitbild</PresentationFormat>
  <Paragraphs>41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Tahoma</vt:lpstr>
      <vt:lpstr>Wingdings</vt:lpstr>
      <vt:lpstr>Office</vt:lpstr>
      <vt:lpstr>Anleitung zur Installation der   Court4u - App</vt:lpstr>
      <vt:lpstr>App auf Handy herunterladen</vt:lpstr>
      <vt:lpstr>Spielerprofil anlegen</vt:lpstr>
      <vt:lpstr>Spielerprofil anlegen</vt:lpstr>
      <vt:lpstr>Spielerprofil anlegen</vt:lpstr>
      <vt:lpstr>Spielerprofil anlegen</vt:lpstr>
      <vt:lpstr>Spielerprofil anlegen</vt:lpstr>
      <vt:lpstr>Spielerprofil anlegen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 Court4u</dc:title>
  <dc:creator>Thorsten Eckstein</dc:creator>
  <cp:lastModifiedBy>Thorsten Eckstein</cp:lastModifiedBy>
  <cp:revision>16</cp:revision>
  <dcterms:created xsi:type="dcterms:W3CDTF">2024-02-06T10:31:15Z</dcterms:created>
  <dcterms:modified xsi:type="dcterms:W3CDTF">2026-06-20T07:10:22Z</dcterms:modified>
</cp:coreProperties>
</file>